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sldIdLst>
    <p:sldId id="392" r:id="rId2"/>
    <p:sldId id="385" r:id="rId3"/>
    <p:sldId id="386" r:id="rId4"/>
    <p:sldId id="387" r:id="rId5"/>
    <p:sldId id="388" r:id="rId6"/>
    <p:sldId id="389" r:id="rId7"/>
    <p:sldId id="390" r:id="rId8"/>
    <p:sldId id="391"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宋体" pitchFamily="2" charset="-122"/>
        <a:cs typeface="+mn-cs"/>
      </a:defRPr>
    </a:lvl1pPr>
    <a:lvl2pPr marL="457200" algn="l" rtl="0" fontAlgn="base">
      <a:spcBef>
        <a:spcPct val="0"/>
      </a:spcBef>
      <a:spcAft>
        <a:spcPct val="0"/>
      </a:spcAft>
      <a:defRPr kern="1200">
        <a:solidFill>
          <a:schemeClr val="tx1"/>
        </a:solidFill>
        <a:latin typeface="Arial" charset="0"/>
        <a:ea typeface="宋体" pitchFamily="2" charset="-122"/>
        <a:cs typeface="+mn-cs"/>
      </a:defRPr>
    </a:lvl2pPr>
    <a:lvl3pPr marL="914400" algn="l" rtl="0" fontAlgn="base">
      <a:spcBef>
        <a:spcPct val="0"/>
      </a:spcBef>
      <a:spcAft>
        <a:spcPct val="0"/>
      </a:spcAft>
      <a:defRPr kern="1200">
        <a:solidFill>
          <a:schemeClr val="tx1"/>
        </a:solidFill>
        <a:latin typeface="Arial" charset="0"/>
        <a:ea typeface="宋体" pitchFamily="2" charset="-122"/>
        <a:cs typeface="+mn-cs"/>
      </a:defRPr>
    </a:lvl3pPr>
    <a:lvl4pPr marL="1371600" algn="l" rtl="0" fontAlgn="base">
      <a:spcBef>
        <a:spcPct val="0"/>
      </a:spcBef>
      <a:spcAft>
        <a:spcPct val="0"/>
      </a:spcAft>
      <a:defRPr kern="1200">
        <a:solidFill>
          <a:schemeClr val="tx1"/>
        </a:solidFill>
        <a:latin typeface="Arial" charset="0"/>
        <a:ea typeface="宋体" pitchFamily="2" charset="-122"/>
        <a:cs typeface="+mn-cs"/>
      </a:defRPr>
    </a:lvl4pPr>
    <a:lvl5pPr marL="1828800" algn="l" rtl="0" fontAlgn="base">
      <a:spcBef>
        <a:spcPct val="0"/>
      </a:spcBef>
      <a:spcAft>
        <a:spcPct val="0"/>
      </a:spcAft>
      <a:defRPr kern="1200">
        <a:solidFill>
          <a:schemeClr val="tx1"/>
        </a:solidFill>
        <a:latin typeface="Arial" charset="0"/>
        <a:ea typeface="宋体" pitchFamily="2" charset="-122"/>
        <a:cs typeface="+mn-cs"/>
      </a:defRPr>
    </a:lvl5pPr>
    <a:lvl6pPr marL="2286000" algn="l" defTabSz="914400" rtl="0" eaLnBrk="1" latinLnBrk="0" hangingPunct="1">
      <a:defRPr kern="1200">
        <a:solidFill>
          <a:schemeClr val="tx1"/>
        </a:solidFill>
        <a:latin typeface="Arial" charset="0"/>
        <a:ea typeface="宋体" pitchFamily="2" charset="-122"/>
        <a:cs typeface="+mn-cs"/>
      </a:defRPr>
    </a:lvl6pPr>
    <a:lvl7pPr marL="2743200" algn="l" defTabSz="914400" rtl="0" eaLnBrk="1" latinLnBrk="0" hangingPunct="1">
      <a:defRPr kern="1200">
        <a:solidFill>
          <a:schemeClr val="tx1"/>
        </a:solidFill>
        <a:latin typeface="Arial" charset="0"/>
        <a:ea typeface="宋体" pitchFamily="2" charset="-122"/>
        <a:cs typeface="+mn-cs"/>
      </a:defRPr>
    </a:lvl7pPr>
    <a:lvl8pPr marL="3200400" algn="l" defTabSz="914400" rtl="0" eaLnBrk="1" latinLnBrk="0" hangingPunct="1">
      <a:defRPr kern="1200">
        <a:solidFill>
          <a:schemeClr val="tx1"/>
        </a:solidFill>
        <a:latin typeface="Arial" charset="0"/>
        <a:ea typeface="宋体" pitchFamily="2" charset="-122"/>
        <a:cs typeface="+mn-cs"/>
      </a:defRPr>
    </a:lvl8pPr>
    <a:lvl9pPr marL="3657600" algn="l" defTabSz="914400" rtl="0" eaLnBrk="1" latinLnBrk="0" hangingPunct="1">
      <a:defRPr kern="1200">
        <a:solidFill>
          <a:schemeClr val="tx1"/>
        </a:solidFill>
        <a:latin typeface="Arial"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A4"/>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540" autoAdjust="0"/>
  </p:normalViewPr>
  <p:slideViewPr>
    <p:cSldViewPr showGuides="1">
      <p:cViewPr>
        <p:scale>
          <a:sx n="76" d="100"/>
          <a:sy n="76" d="100"/>
        </p:scale>
        <p:origin x="-1206"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gd name="T0" fmla="*/ 0 w 1000"/>
              <a:gd name="T1" fmla="*/ 2147483647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74" name="Rectangle 2"/>
          <p:cNvSpPr>
            <a:spLocks noGrp="1" noChangeArrowheads="1"/>
          </p:cNvSpPr>
          <p:nvPr>
            <p:ph type="ctrTitle"/>
          </p:nvPr>
        </p:nvSpPr>
        <p:spPr>
          <a:xfrm>
            <a:off x="914400" y="1524000"/>
            <a:ext cx="7623175" cy="1752600"/>
          </a:xfrm>
        </p:spPr>
        <p:txBody>
          <a:bodyPr/>
          <a:lstStyle>
            <a:lvl1pPr>
              <a:defRPr sz="5000"/>
            </a:lvl1pPr>
          </a:lstStyle>
          <a:p>
            <a:pPr lvl="0"/>
            <a:r>
              <a:rPr lang="en-US" altLang="zh-CN" noProof="0" smtClean="0"/>
              <a:t>Click to edit Master title style</a:t>
            </a:r>
          </a:p>
        </p:txBody>
      </p:sp>
      <p:sp>
        <p:nvSpPr>
          <p:cNvPr id="28675"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pPr lvl="0"/>
            <a:r>
              <a:rPr lang="en-US" altLang="zh-CN" noProof="0" smtClean="0"/>
              <a:t>Click to edit Master subtitle style</a:t>
            </a:r>
          </a:p>
        </p:txBody>
      </p:sp>
      <p:sp>
        <p:nvSpPr>
          <p:cNvPr id="6" name="Rectangle 4"/>
          <p:cNvSpPr>
            <a:spLocks noGrp="1" noChangeArrowheads="1"/>
          </p:cNvSpPr>
          <p:nvPr>
            <p:ph type="dt" sz="half" idx="10"/>
          </p:nvPr>
        </p:nvSpPr>
        <p:spPr/>
        <p:txBody>
          <a:bodyPr/>
          <a:lstStyle>
            <a:lvl1pPr>
              <a:defRPr/>
            </a:lvl1pPr>
          </a:lstStyle>
          <a:p>
            <a:pPr>
              <a:defRPr/>
            </a:pPr>
            <a:endParaRPr lang="en-US" altLang="zh-CN"/>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endParaRPr lang="en-US" altLang="zh-CN"/>
          </a:p>
        </p:txBody>
      </p:sp>
      <p:sp>
        <p:nvSpPr>
          <p:cNvPr id="8" name="Rectangle 6"/>
          <p:cNvSpPr>
            <a:spLocks noGrp="1" noChangeArrowheads="1"/>
          </p:cNvSpPr>
          <p:nvPr>
            <p:ph type="sldNum" sz="quarter" idx="12"/>
          </p:nvPr>
        </p:nvSpPr>
        <p:spPr/>
        <p:txBody>
          <a:bodyPr/>
          <a:lstStyle>
            <a:lvl1pPr>
              <a:defRPr/>
            </a:lvl1pPr>
          </a:lstStyle>
          <a:p>
            <a:pPr>
              <a:defRPr/>
            </a:pPr>
            <a:fld id="{DB129BAD-66D1-465E-BD58-1C6C12DB7316}" type="slidenum">
              <a:rPr lang="en-US" altLang="zh-CN"/>
              <a:pPr>
                <a:defRPr/>
              </a:pPr>
              <a:t>‹#›</a:t>
            </a:fld>
            <a:endParaRPr lang="en-US" altLang="zh-CN"/>
          </a:p>
        </p:txBody>
      </p:sp>
    </p:spTree>
    <p:extLst>
      <p:ext uri="{BB962C8B-B14F-4D97-AF65-F5344CB8AC3E}">
        <p14:creationId xmlns:p14="http://schemas.microsoft.com/office/powerpoint/2010/main" val="895981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8CAE5B48-92E1-4432-8046-6B96660EC939}" type="slidenum">
              <a:rPr lang="en-US" altLang="zh-CN"/>
              <a:pPr>
                <a:defRPr/>
              </a:pPr>
              <a:t>‹#›</a:t>
            </a:fld>
            <a:endParaRPr lang="en-US" altLang="zh-CN"/>
          </a:p>
        </p:txBody>
      </p:sp>
    </p:spTree>
    <p:extLst>
      <p:ext uri="{BB962C8B-B14F-4D97-AF65-F5344CB8AC3E}">
        <p14:creationId xmlns:p14="http://schemas.microsoft.com/office/powerpoint/2010/main" val="30600956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43688D9B-25AB-4D0F-81F0-A6245B70D117}" type="slidenum">
              <a:rPr lang="en-US" altLang="zh-CN"/>
              <a:pPr>
                <a:defRPr/>
              </a:pPr>
              <a:t>‹#›</a:t>
            </a:fld>
            <a:endParaRPr lang="en-US" altLang="zh-CN"/>
          </a:p>
        </p:txBody>
      </p:sp>
    </p:spTree>
    <p:extLst>
      <p:ext uri="{BB962C8B-B14F-4D97-AF65-F5344CB8AC3E}">
        <p14:creationId xmlns:p14="http://schemas.microsoft.com/office/powerpoint/2010/main" val="632405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C0BDF148-CBC9-446E-B7DD-15B0EE2F2923}" type="slidenum">
              <a:rPr lang="en-US" altLang="zh-CN"/>
              <a:pPr>
                <a:defRPr/>
              </a:pPr>
              <a:t>‹#›</a:t>
            </a:fld>
            <a:endParaRPr lang="en-US" altLang="zh-CN"/>
          </a:p>
        </p:txBody>
      </p:sp>
    </p:spTree>
    <p:extLst>
      <p:ext uri="{BB962C8B-B14F-4D97-AF65-F5344CB8AC3E}">
        <p14:creationId xmlns:p14="http://schemas.microsoft.com/office/powerpoint/2010/main" val="907855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49517673-B664-4980-AC68-05EFF331DBB3}" type="slidenum">
              <a:rPr lang="en-US" altLang="zh-CN"/>
              <a:pPr>
                <a:defRPr/>
              </a:pPr>
              <a:t>‹#›</a:t>
            </a:fld>
            <a:endParaRPr lang="en-US" altLang="zh-CN"/>
          </a:p>
        </p:txBody>
      </p:sp>
    </p:spTree>
    <p:extLst>
      <p:ext uri="{BB962C8B-B14F-4D97-AF65-F5344CB8AC3E}">
        <p14:creationId xmlns:p14="http://schemas.microsoft.com/office/powerpoint/2010/main" val="2214172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07651116-6936-450F-8542-079DF19A54D9}" type="slidenum">
              <a:rPr lang="en-US" altLang="zh-CN"/>
              <a:pPr>
                <a:defRPr/>
              </a:pPr>
              <a:t>‹#›</a:t>
            </a:fld>
            <a:endParaRPr lang="en-US" altLang="zh-CN"/>
          </a:p>
        </p:txBody>
      </p:sp>
    </p:spTree>
    <p:extLst>
      <p:ext uri="{BB962C8B-B14F-4D97-AF65-F5344CB8AC3E}">
        <p14:creationId xmlns:p14="http://schemas.microsoft.com/office/powerpoint/2010/main" val="1408043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6"/>
          <p:cNvSpPr>
            <a:spLocks noGrp="1" noChangeArrowheads="1"/>
          </p:cNvSpPr>
          <p:nvPr>
            <p:ph type="sldNum" sz="quarter" idx="12"/>
          </p:nvPr>
        </p:nvSpPr>
        <p:spPr>
          <a:ln/>
        </p:spPr>
        <p:txBody>
          <a:bodyPr/>
          <a:lstStyle>
            <a:lvl1pPr>
              <a:defRPr/>
            </a:lvl1pPr>
          </a:lstStyle>
          <a:p>
            <a:pPr>
              <a:defRPr/>
            </a:pPr>
            <a:fld id="{3342A326-134F-4277-B261-D9B4FBE40017}" type="slidenum">
              <a:rPr lang="en-US" altLang="zh-CN"/>
              <a:pPr>
                <a:defRPr/>
              </a:pPr>
              <a:t>‹#›</a:t>
            </a:fld>
            <a:endParaRPr lang="en-US" altLang="zh-CN"/>
          </a:p>
        </p:txBody>
      </p:sp>
    </p:spTree>
    <p:extLst>
      <p:ext uri="{BB962C8B-B14F-4D97-AF65-F5344CB8AC3E}">
        <p14:creationId xmlns:p14="http://schemas.microsoft.com/office/powerpoint/2010/main" val="930277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a:ln/>
        </p:spPr>
        <p:txBody>
          <a:bodyPr/>
          <a:lstStyle>
            <a:lvl1pPr>
              <a:defRPr/>
            </a:lvl1pPr>
          </a:lstStyle>
          <a:p>
            <a:pPr>
              <a:defRPr/>
            </a:pPr>
            <a:fld id="{8BEDC2B0-AB1C-48FA-8D60-0130EB650998}" type="slidenum">
              <a:rPr lang="en-US" altLang="zh-CN"/>
              <a:pPr>
                <a:defRPr/>
              </a:pPr>
              <a:t>‹#›</a:t>
            </a:fld>
            <a:endParaRPr lang="en-US" altLang="zh-CN"/>
          </a:p>
        </p:txBody>
      </p:sp>
    </p:spTree>
    <p:extLst>
      <p:ext uri="{BB962C8B-B14F-4D97-AF65-F5344CB8AC3E}">
        <p14:creationId xmlns:p14="http://schemas.microsoft.com/office/powerpoint/2010/main" val="1703344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6"/>
          <p:cNvSpPr>
            <a:spLocks noGrp="1" noChangeArrowheads="1"/>
          </p:cNvSpPr>
          <p:nvPr>
            <p:ph type="sldNum" sz="quarter" idx="12"/>
          </p:nvPr>
        </p:nvSpPr>
        <p:spPr>
          <a:ln/>
        </p:spPr>
        <p:txBody>
          <a:bodyPr/>
          <a:lstStyle>
            <a:lvl1pPr>
              <a:defRPr/>
            </a:lvl1pPr>
          </a:lstStyle>
          <a:p>
            <a:pPr>
              <a:defRPr/>
            </a:pPr>
            <a:fld id="{D2BB5D35-5635-438E-85CF-547267A621BB}" type="slidenum">
              <a:rPr lang="en-US" altLang="zh-CN"/>
              <a:pPr>
                <a:defRPr/>
              </a:pPr>
              <a:t>‹#›</a:t>
            </a:fld>
            <a:endParaRPr lang="en-US" altLang="zh-CN"/>
          </a:p>
        </p:txBody>
      </p:sp>
    </p:spTree>
    <p:extLst>
      <p:ext uri="{BB962C8B-B14F-4D97-AF65-F5344CB8AC3E}">
        <p14:creationId xmlns:p14="http://schemas.microsoft.com/office/powerpoint/2010/main" val="2087688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388C45E5-CAF8-4D1E-A6E9-F5BABA0F6340}" type="slidenum">
              <a:rPr lang="en-US" altLang="zh-CN"/>
              <a:pPr>
                <a:defRPr/>
              </a:pPr>
              <a:t>‹#›</a:t>
            </a:fld>
            <a:endParaRPr lang="en-US" altLang="zh-CN"/>
          </a:p>
        </p:txBody>
      </p:sp>
    </p:spTree>
    <p:extLst>
      <p:ext uri="{BB962C8B-B14F-4D97-AF65-F5344CB8AC3E}">
        <p14:creationId xmlns:p14="http://schemas.microsoft.com/office/powerpoint/2010/main" val="1457645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8C23ECA2-2573-4135-A096-795DC4BA7D44}" type="slidenum">
              <a:rPr lang="en-US" altLang="zh-CN"/>
              <a:pPr>
                <a:defRPr/>
              </a:pPr>
              <a:t>‹#›</a:t>
            </a:fld>
            <a:endParaRPr lang="en-US" altLang="zh-CN"/>
          </a:p>
        </p:txBody>
      </p:sp>
    </p:spTree>
    <p:extLst>
      <p:ext uri="{BB962C8B-B14F-4D97-AF65-F5344CB8AC3E}">
        <p14:creationId xmlns:p14="http://schemas.microsoft.com/office/powerpoint/2010/main" val="3362968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7652" name="Rectangle 4"/>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mj-lt"/>
              </a:defRPr>
            </a:lvl1pPr>
          </a:lstStyle>
          <a:p>
            <a:pPr>
              <a:defRPr/>
            </a:pPr>
            <a:endParaRPr lang="en-US" altLang="zh-CN"/>
          </a:p>
        </p:txBody>
      </p:sp>
      <p:sp>
        <p:nvSpPr>
          <p:cNvPr id="27653"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latin typeface="+mj-lt"/>
              </a:defRPr>
            </a:lvl1pPr>
          </a:lstStyle>
          <a:p>
            <a:pPr>
              <a:defRPr/>
            </a:pPr>
            <a:endParaRPr lang="en-US" altLang="zh-CN"/>
          </a:p>
        </p:txBody>
      </p:sp>
      <p:sp>
        <p:nvSpPr>
          <p:cNvPr id="27654" name="Rectangle 6"/>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mj-lt"/>
              </a:defRPr>
            </a:lvl1pPr>
          </a:lstStyle>
          <a:p>
            <a:pPr>
              <a:defRPr/>
            </a:pPr>
            <a:fld id="{508111CB-7EE7-4C21-9C2A-17F123E4C3E9}" type="slidenum">
              <a:rPr lang="en-US" altLang="zh-CN"/>
              <a:pPr>
                <a:defRPr/>
              </a:pPr>
              <a:t>‹#›</a:t>
            </a:fld>
            <a:endParaRPr lang="en-US" altLang="zh-CN"/>
          </a:p>
        </p:txBody>
      </p:sp>
      <p:sp>
        <p:nvSpPr>
          <p:cNvPr id="1031" name="Freeform 7"/>
          <p:cNvSpPr>
            <a:spLocks noChangeArrowheads="1"/>
          </p:cNvSpPr>
          <p:nvPr/>
        </p:nvSpPr>
        <p:spPr bwMode="auto">
          <a:xfrm>
            <a:off x="381000" y="228600"/>
            <a:ext cx="8229600" cy="609600"/>
          </a:xfrm>
          <a:custGeom>
            <a:avLst/>
            <a:gdLst>
              <a:gd name="T0" fmla="*/ 0 w 1000"/>
              <a:gd name="T1" fmla="*/ 2147483647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724"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Lst>
  <p:timing>
    <p:tnLst>
      <p:par>
        <p:cTn id="1" dur="indefinite" restart="never" nodeType="tmRoot"/>
      </p:par>
    </p:tn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itchFamily="18" charset="0"/>
          <a:ea typeface="宋体" pitchFamily="2" charset="-122"/>
        </a:defRPr>
      </a:lvl2pPr>
      <a:lvl3pPr algn="l" rtl="0" eaLnBrk="0" fontAlgn="base" hangingPunct="0">
        <a:spcBef>
          <a:spcPct val="0"/>
        </a:spcBef>
        <a:spcAft>
          <a:spcPct val="0"/>
        </a:spcAft>
        <a:defRPr sz="4200">
          <a:solidFill>
            <a:schemeClr val="tx2"/>
          </a:solidFill>
          <a:latin typeface="Garamond" pitchFamily="18" charset="0"/>
          <a:ea typeface="宋体" pitchFamily="2" charset="-122"/>
        </a:defRPr>
      </a:lvl3pPr>
      <a:lvl4pPr algn="l" rtl="0" eaLnBrk="0" fontAlgn="base" hangingPunct="0">
        <a:spcBef>
          <a:spcPct val="0"/>
        </a:spcBef>
        <a:spcAft>
          <a:spcPct val="0"/>
        </a:spcAft>
        <a:defRPr sz="4200">
          <a:solidFill>
            <a:schemeClr val="tx2"/>
          </a:solidFill>
          <a:latin typeface="Garamond" pitchFamily="18" charset="0"/>
          <a:ea typeface="宋体" pitchFamily="2" charset="-122"/>
        </a:defRPr>
      </a:lvl4pPr>
      <a:lvl5pPr algn="l" rtl="0" eaLnBrk="0" fontAlgn="base" hangingPunct="0">
        <a:spcBef>
          <a:spcPct val="0"/>
        </a:spcBef>
        <a:spcAft>
          <a:spcPct val="0"/>
        </a:spcAft>
        <a:defRPr sz="4200">
          <a:solidFill>
            <a:schemeClr val="tx2"/>
          </a:solidFill>
          <a:latin typeface="Garamond" pitchFamily="18" charset="0"/>
          <a:ea typeface="宋体" pitchFamily="2" charset="-122"/>
        </a:defRPr>
      </a:lvl5pPr>
      <a:lvl6pPr marL="457200" algn="l" rtl="0" fontAlgn="base">
        <a:spcBef>
          <a:spcPct val="0"/>
        </a:spcBef>
        <a:spcAft>
          <a:spcPct val="0"/>
        </a:spcAft>
        <a:defRPr sz="4200">
          <a:solidFill>
            <a:schemeClr val="tx2"/>
          </a:solidFill>
          <a:latin typeface="Garamond" pitchFamily="18" charset="0"/>
          <a:ea typeface="宋体" pitchFamily="2" charset="-122"/>
        </a:defRPr>
      </a:lvl6pPr>
      <a:lvl7pPr marL="914400" algn="l" rtl="0" fontAlgn="base">
        <a:spcBef>
          <a:spcPct val="0"/>
        </a:spcBef>
        <a:spcAft>
          <a:spcPct val="0"/>
        </a:spcAft>
        <a:defRPr sz="4200">
          <a:solidFill>
            <a:schemeClr val="tx2"/>
          </a:solidFill>
          <a:latin typeface="Garamond" pitchFamily="18" charset="0"/>
          <a:ea typeface="宋体" pitchFamily="2" charset="-122"/>
        </a:defRPr>
      </a:lvl7pPr>
      <a:lvl8pPr marL="1371600" algn="l" rtl="0" fontAlgn="base">
        <a:spcBef>
          <a:spcPct val="0"/>
        </a:spcBef>
        <a:spcAft>
          <a:spcPct val="0"/>
        </a:spcAft>
        <a:defRPr sz="4200">
          <a:solidFill>
            <a:schemeClr val="tx2"/>
          </a:solidFill>
          <a:latin typeface="Garamond" pitchFamily="18" charset="0"/>
          <a:ea typeface="宋体" pitchFamily="2" charset="-122"/>
        </a:defRPr>
      </a:lvl8pPr>
      <a:lvl9pPr marL="1828800" algn="l" rtl="0" fontAlgn="base">
        <a:spcBef>
          <a:spcPct val="0"/>
        </a:spcBef>
        <a:spcAft>
          <a:spcPct val="0"/>
        </a:spcAft>
        <a:defRPr sz="4200">
          <a:solidFill>
            <a:schemeClr val="tx2"/>
          </a:solidFill>
          <a:latin typeface="Garamond" pitchFamily="18" charset="0"/>
          <a:ea typeface="宋体" pitchFamily="2" charset="-122"/>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838200" y="1295400"/>
            <a:ext cx="7623175" cy="1971092"/>
          </a:xfrm>
        </p:spPr>
        <p:txBody>
          <a:bodyPr/>
          <a:lstStyle/>
          <a:p>
            <a:r>
              <a:rPr lang="en-US" altLang="zh-CN" sz="4600" b="1" dirty="0" smtClean="0">
                <a:solidFill>
                  <a:srgbClr val="005EA4"/>
                </a:solidFill>
              </a:rPr>
              <a:t/>
            </a:r>
            <a:br>
              <a:rPr lang="en-US" altLang="zh-CN" sz="4600" b="1" dirty="0" smtClean="0">
                <a:solidFill>
                  <a:srgbClr val="005EA4"/>
                </a:solidFill>
              </a:rPr>
            </a:br>
            <a:r>
              <a:rPr lang="en-US" altLang="zh-CN" sz="4600" b="1" dirty="0" smtClean="0">
                <a:solidFill>
                  <a:srgbClr val="005EA4"/>
                </a:solidFill>
              </a:rPr>
              <a:t>Computers Principles</a:t>
            </a:r>
            <a:r>
              <a:rPr lang="en-US" altLang="zh-CN" sz="5600" b="1" dirty="0" smtClean="0">
                <a:solidFill>
                  <a:srgbClr val="005EA4"/>
                </a:solidFill>
              </a:rPr>
              <a:t/>
            </a:r>
            <a:br>
              <a:rPr lang="en-US" altLang="zh-CN" sz="5600" b="1" dirty="0" smtClean="0">
                <a:solidFill>
                  <a:srgbClr val="005EA4"/>
                </a:solidFill>
              </a:rPr>
            </a:br>
            <a:r>
              <a:rPr lang="en-US" sz="2800" b="1" i="1" dirty="0" smtClean="0"/>
              <a:t>8 </a:t>
            </a:r>
            <a:r>
              <a:rPr lang="en-US" sz="2800" b="1" i="1" dirty="0" smtClean="0"/>
              <a:t>Lecture/ </a:t>
            </a:r>
            <a:r>
              <a:rPr lang="en-US" sz="2800" b="1" i="1" dirty="0"/>
              <a:t>WINDOWS 7</a:t>
            </a:r>
          </a:p>
        </p:txBody>
      </p:sp>
      <p:sp>
        <p:nvSpPr>
          <p:cNvPr id="3075" name="Rectangle 3"/>
          <p:cNvSpPr>
            <a:spLocks noGrp="1" noChangeArrowheads="1"/>
          </p:cNvSpPr>
          <p:nvPr>
            <p:ph type="subTitle" idx="1"/>
          </p:nvPr>
        </p:nvSpPr>
        <p:spPr>
          <a:xfrm>
            <a:off x="1981200" y="3962400"/>
            <a:ext cx="6553200" cy="1143000"/>
          </a:xfrm>
        </p:spPr>
        <p:txBody>
          <a:bodyPr/>
          <a:lstStyle/>
          <a:p>
            <a:pPr algn="ctr" eaLnBrk="1" hangingPunct="1">
              <a:lnSpc>
                <a:spcPct val="80000"/>
              </a:lnSpc>
            </a:pPr>
            <a:r>
              <a:rPr lang="en-US" altLang="en-US" dirty="0" smtClean="0"/>
              <a:t>Dr. </a:t>
            </a:r>
            <a:r>
              <a:rPr lang="en-US" altLang="en-US" dirty="0" err="1"/>
              <a:t>Qasim</a:t>
            </a:r>
            <a:r>
              <a:rPr lang="en-US" altLang="en-US" dirty="0"/>
              <a:t> Adnan </a:t>
            </a:r>
            <a:r>
              <a:rPr lang="en-US" altLang="en-US" dirty="0" err="1"/>
              <a:t>Aljanabi</a:t>
            </a:r>
            <a:r>
              <a:rPr lang="en-US" altLang="en-US" dirty="0"/>
              <a:t> </a:t>
            </a:r>
            <a:endParaRPr lang="en-US" altLang="en-US" dirty="0" smtClean="0"/>
          </a:p>
          <a:p>
            <a:pPr eaLnBrk="1" hangingPunct="1"/>
            <a:endParaRPr lang="en-US" altLang="zh-CN" dirty="0" smtClean="0"/>
          </a:p>
        </p:txBody>
      </p:sp>
      <p:pic>
        <p:nvPicPr>
          <p:cNvPr id="6" name="Picture 2" descr="F:\محاضرات موارد مائية\Irrigation\saQPmQdiyal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740068"/>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1981200" y="3266492"/>
            <a:ext cx="5791200" cy="646331"/>
          </a:xfrm>
          <a:prstGeom prst="rect">
            <a:avLst/>
          </a:prstGeom>
        </p:spPr>
        <p:txBody>
          <a:bodyPr wrap="square">
            <a:spAutoFit/>
          </a:bodyPr>
          <a:lstStyle/>
          <a:p>
            <a:r>
              <a:rPr lang="en-US" b="1" i="1" kern="0" dirty="0">
                <a:solidFill>
                  <a:srgbClr val="C00000"/>
                </a:solidFill>
                <a:latin typeface="Garamond"/>
                <a:ea typeface="宋体"/>
              </a:rPr>
              <a:t>Civil Engineering Department </a:t>
            </a:r>
            <a:br>
              <a:rPr lang="en-US" b="1" i="1" kern="0" dirty="0">
                <a:solidFill>
                  <a:srgbClr val="C00000"/>
                </a:solidFill>
                <a:latin typeface="Garamond"/>
                <a:ea typeface="宋体"/>
              </a:rPr>
            </a:br>
            <a:r>
              <a:rPr lang="en-US" b="1" i="1" kern="0" dirty="0">
                <a:solidFill>
                  <a:srgbClr val="C00000"/>
                </a:solidFill>
                <a:latin typeface="Garamond"/>
                <a:ea typeface="宋体"/>
              </a:rPr>
              <a:t>College of Engineering / </a:t>
            </a:r>
            <a:r>
              <a:rPr lang="en-US" b="1" i="1" kern="0" dirty="0" err="1">
                <a:solidFill>
                  <a:srgbClr val="C00000"/>
                </a:solidFill>
                <a:latin typeface="Garamond"/>
                <a:ea typeface="宋体"/>
              </a:rPr>
              <a:t>Diyala</a:t>
            </a:r>
            <a:r>
              <a:rPr lang="en-US" b="1" i="1" kern="0">
                <a:solidFill>
                  <a:srgbClr val="C00000"/>
                </a:solidFill>
                <a:latin typeface="Garamond"/>
                <a:ea typeface="宋体"/>
              </a:rPr>
              <a:t> </a:t>
            </a:r>
            <a:r>
              <a:rPr lang="en-US" b="1" i="1" kern="0" smtClean="0">
                <a:solidFill>
                  <a:srgbClr val="C00000"/>
                </a:solidFill>
                <a:latin typeface="Garamond"/>
                <a:ea typeface="宋体"/>
              </a:rPr>
              <a:t>University</a:t>
            </a:r>
            <a:endParaRPr lang="en-US" dirty="0"/>
          </a:p>
        </p:txBody>
      </p:sp>
    </p:spTree>
    <p:extLst>
      <p:ext uri="{BB962C8B-B14F-4D97-AF65-F5344CB8AC3E}">
        <p14:creationId xmlns:p14="http://schemas.microsoft.com/office/powerpoint/2010/main" val="3236130223"/>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1600" y="300335"/>
            <a:ext cx="6324600" cy="461665"/>
          </a:xfrm>
          <a:prstGeom prst="rect">
            <a:avLst/>
          </a:prstGeom>
          <a:solidFill>
            <a:srgbClr val="00B0F0"/>
          </a:solidFill>
        </p:spPr>
        <p:txBody>
          <a:bodyPr wrap="square">
            <a:spAutoFit/>
          </a:bodyPr>
          <a:lstStyle/>
          <a:p>
            <a:pPr algn="ctr"/>
            <a:r>
              <a:rPr lang="en-IN" sz="2400" b="1" dirty="0" smtClean="0">
                <a:solidFill>
                  <a:srgbClr val="FF0000"/>
                </a:solidFill>
              </a:rPr>
              <a:t>Viewing and arranging files and folders </a:t>
            </a:r>
            <a:endParaRPr lang="en-IN" sz="2400" dirty="0">
              <a:solidFill>
                <a:srgbClr val="FF0000"/>
              </a:solidFill>
            </a:endParaRPr>
          </a:p>
        </p:txBody>
      </p:sp>
      <p:sp>
        <p:nvSpPr>
          <p:cNvPr id="3" name="Rectangle 2"/>
          <p:cNvSpPr/>
          <p:nvPr/>
        </p:nvSpPr>
        <p:spPr>
          <a:xfrm>
            <a:off x="228600" y="914400"/>
            <a:ext cx="8610600" cy="3970318"/>
          </a:xfrm>
          <a:prstGeom prst="rect">
            <a:avLst/>
          </a:prstGeom>
        </p:spPr>
        <p:txBody>
          <a:bodyPr wrap="square">
            <a:spAutoFit/>
          </a:bodyPr>
          <a:lstStyle/>
          <a:p>
            <a:pPr algn="just">
              <a:buFont typeface="Wingdings" pitchFamily="2" charset="2"/>
              <a:buChar char="v"/>
            </a:pPr>
            <a:r>
              <a:rPr lang="ar-IQ" dirty="0" smtClean="0"/>
              <a:t> </a:t>
            </a:r>
            <a:r>
              <a:rPr lang="en-IN" dirty="0" smtClean="0"/>
              <a:t>When you open a folder or library, you can change how the files look in the window. </a:t>
            </a:r>
            <a:endParaRPr lang="ar-IQ" dirty="0" smtClean="0"/>
          </a:p>
          <a:p>
            <a:pPr algn="just">
              <a:buFont typeface="Wingdings" pitchFamily="2" charset="2"/>
              <a:buChar char="v"/>
            </a:pPr>
            <a:endParaRPr lang="ar-IQ" dirty="0" smtClean="0"/>
          </a:p>
          <a:p>
            <a:pPr algn="just">
              <a:buFont typeface="Wingdings" pitchFamily="2" charset="2"/>
              <a:buChar char="v"/>
            </a:pPr>
            <a:r>
              <a:rPr lang="en-IN" dirty="0" smtClean="0"/>
              <a:t>To make these kinds of changes, use the Views </a:t>
            </a:r>
            <a:endParaRPr lang="ar-IQ" dirty="0" smtClean="0"/>
          </a:p>
          <a:p>
            <a:pPr algn="just"/>
            <a:r>
              <a:rPr lang="ar-IQ" dirty="0" smtClean="0"/>
              <a:t>    </a:t>
            </a:r>
            <a:r>
              <a:rPr lang="en-IN" dirty="0" smtClean="0"/>
              <a:t>button in the toolbar. </a:t>
            </a:r>
            <a:endParaRPr lang="ar-IQ" dirty="0" smtClean="0"/>
          </a:p>
          <a:p>
            <a:pPr algn="just"/>
            <a:endParaRPr lang="ar-IQ" dirty="0" smtClean="0"/>
          </a:p>
          <a:p>
            <a:pPr algn="just">
              <a:buFont typeface="Wingdings" pitchFamily="2" charset="2"/>
              <a:buChar char="v"/>
            </a:pPr>
            <a:r>
              <a:rPr lang="en-IN" dirty="0" smtClean="0"/>
              <a:t>Each time you click the left side of the Views button, it changes the way your files and folders are displayed by cycling through five different views</a:t>
            </a:r>
            <a:r>
              <a:rPr lang="en-US" dirty="0" smtClean="0"/>
              <a:t>.</a:t>
            </a:r>
          </a:p>
          <a:p>
            <a:pPr algn="just">
              <a:buFont typeface="Wingdings" pitchFamily="2" charset="2"/>
              <a:buChar char="v"/>
            </a:pPr>
            <a:endParaRPr lang="en-US" dirty="0" smtClean="0"/>
          </a:p>
          <a:p>
            <a:pPr algn="just">
              <a:buFont typeface="Wingdings" pitchFamily="2" charset="2"/>
              <a:buChar char="v"/>
            </a:pPr>
            <a:r>
              <a:rPr lang="en-IN" dirty="0" smtClean="0"/>
              <a:t>If you click the arrow on the right side of the </a:t>
            </a:r>
          </a:p>
          <a:p>
            <a:pPr algn="just"/>
            <a:r>
              <a:rPr lang="en-IN" dirty="0" smtClean="0"/>
              <a:t>    Views button, you have more choices. Move </a:t>
            </a:r>
          </a:p>
          <a:p>
            <a:pPr algn="just"/>
            <a:r>
              <a:rPr lang="en-IN" dirty="0" smtClean="0"/>
              <a:t>   the slider up or down to fine-tune the size of </a:t>
            </a:r>
          </a:p>
          <a:p>
            <a:pPr algn="just"/>
            <a:r>
              <a:rPr lang="en-IN" dirty="0" smtClean="0"/>
              <a:t>   the file and folder icons. You can see the </a:t>
            </a:r>
          </a:p>
          <a:p>
            <a:pPr algn="just"/>
            <a:r>
              <a:rPr lang="en-IN" dirty="0" smtClean="0"/>
              <a:t>   icons change size as you move the slider. </a:t>
            </a:r>
            <a:endParaRPr lang="en-IN" dirty="0"/>
          </a:p>
        </p:txBody>
      </p:sp>
      <p:pic>
        <p:nvPicPr>
          <p:cNvPr id="1026" name="Picture 2"/>
          <p:cNvPicPr>
            <a:picLocks noChangeAspect="1" noChangeArrowheads="1"/>
          </p:cNvPicPr>
          <p:nvPr/>
        </p:nvPicPr>
        <p:blipFill>
          <a:blip r:embed="rId2" cstate="print"/>
          <a:srcRect l="90411" t="12389" r="5491" b="82753"/>
          <a:stretch>
            <a:fillRect/>
          </a:stretch>
        </p:blipFill>
        <p:spPr bwMode="auto">
          <a:xfrm>
            <a:off x="6781800" y="1600200"/>
            <a:ext cx="1143000" cy="762000"/>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6038850" y="3419475"/>
            <a:ext cx="2571750" cy="3133725"/>
          </a:xfrm>
          <a:prstGeom prst="rect">
            <a:avLst/>
          </a:prstGeom>
          <a:noFill/>
          <a:ln w="9525">
            <a:noFill/>
            <a:miter lim="800000"/>
            <a:headEnd/>
            <a:tailEnd/>
          </a:ln>
        </p:spPr>
      </p:pic>
    </p:spTree>
    <p:extLst>
      <p:ext uri="{BB962C8B-B14F-4D97-AF65-F5344CB8AC3E}">
        <p14:creationId xmlns:p14="http://schemas.microsoft.com/office/powerpoint/2010/main" val="1308108392"/>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53586" y="228600"/>
            <a:ext cx="2185214" cy="461665"/>
          </a:xfrm>
          <a:prstGeom prst="rect">
            <a:avLst/>
          </a:prstGeom>
          <a:solidFill>
            <a:srgbClr val="00B0F0"/>
          </a:solidFill>
        </p:spPr>
        <p:txBody>
          <a:bodyPr wrap="none">
            <a:spAutoFit/>
          </a:bodyPr>
          <a:lstStyle/>
          <a:p>
            <a:r>
              <a:rPr lang="en-IN" sz="2400" b="1" dirty="0" smtClean="0">
                <a:solidFill>
                  <a:srgbClr val="FF0000"/>
                </a:solidFill>
              </a:rPr>
              <a:t>Finding files </a:t>
            </a:r>
            <a:endParaRPr lang="en-IN" sz="2400" dirty="0">
              <a:solidFill>
                <a:srgbClr val="FF0000"/>
              </a:solidFill>
            </a:endParaRPr>
          </a:p>
        </p:txBody>
      </p:sp>
      <p:sp>
        <p:nvSpPr>
          <p:cNvPr id="3" name="Rectangle 2"/>
          <p:cNvSpPr/>
          <p:nvPr/>
        </p:nvSpPr>
        <p:spPr>
          <a:xfrm>
            <a:off x="228600" y="762000"/>
            <a:ext cx="8686800" cy="923330"/>
          </a:xfrm>
          <a:prstGeom prst="rect">
            <a:avLst/>
          </a:prstGeom>
        </p:spPr>
        <p:txBody>
          <a:bodyPr wrap="square">
            <a:spAutoFit/>
          </a:bodyPr>
          <a:lstStyle/>
          <a:p>
            <a:pPr algn="just">
              <a:buFont typeface="Wingdings" pitchFamily="2" charset="2"/>
              <a:buChar char="v"/>
            </a:pPr>
            <a:r>
              <a:rPr lang="en-IN" dirty="0" smtClean="0"/>
              <a:t> Depending on how many files you have and how they are organized, finding a file might mean browsing through hundreds of files and subfolders—not an easy task. </a:t>
            </a:r>
            <a:endParaRPr lang="en-IN" dirty="0"/>
          </a:p>
        </p:txBody>
      </p:sp>
      <p:pic>
        <p:nvPicPr>
          <p:cNvPr id="2050" name="Picture 2"/>
          <p:cNvPicPr>
            <a:picLocks noChangeAspect="1" noChangeArrowheads="1"/>
          </p:cNvPicPr>
          <p:nvPr/>
        </p:nvPicPr>
        <p:blipFill>
          <a:blip r:embed="rId2" cstate="print"/>
          <a:srcRect/>
          <a:stretch>
            <a:fillRect/>
          </a:stretch>
        </p:blipFill>
        <p:spPr bwMode="auto">
          <a:xfrm>
            <a:off x="5628503" y="1752600"/>
            <a:ext cx="3286897" cy="1600200"/>
          </a:xfrm>
          <a:prstGeom prst="rect">
            <a:avLst/>
          </a:prstGeom>
          <a:noFill/>
          <a:ln w="9525">
            <a:noFill/>
            <a:miter lim="800000"/>
            <a:headEnd/>
            <a:tailEnd/>
          </a:ln>
        </p:spPr>
      </p:pic>
      <p:sp>
        <p:nvSpPr>
          <p:cNvPr id="5" name="Rectangle 4"/>
          <p:cNvSpPr/>
          <p:nvPr/>
        </p:nvSpPr>
        <p:spPr>
          <a:xfrm>
            <a:off x="228600" y="1752600"/>
            <a:ext cx="5334000" cy="646331"/>
          </a:xfrm>
          <a:prstGeom prst="rect">
            <a:avLst/>
          </a:prstGeom>
        </p:spPr>
        <p:txBody>
          <a:bodyPr wrap="square">
            <a:spAutoFit/>
          </a:bodyPr>
          <a:lstStyle/>
          <a:p>
            <a:pPr algn="just">
              <a:buFont typeface="Wingdings" pitchFamily="2" charset="2"/>
              <a:buChar char="v"/>
            </a:pPr>
            <a:r>
              <a:rPr lang="en-IN" dirty="0" smtClean="0"/>
              <a:t> The search box filters the current view based on the text that you type. </a:t>
            </a:r>
            <a:endParaRPr lang="en-IN" dirty="0"/>
          </a:p>
        </p:txBody>
      </p:sp>
      <p:sp>
        <p:nvSpPr>
          <p:cNvPr id="6" name="Rectangle 5"/>
          <p:cNvSpPr/>
          <p:nvPr/>
        </p:nvSpPr>
        <p:spPr>
          <a:xfrm>
            <a:off x="228600" y="2438400"/>
            <a:ext cx="5105400" cy="1200329"/>
          </a:xfrm>
          <a:prstGeom prst="rect">
            <a:avLst/>
          </a:prstGeom>
        </p:spPr>
        <p:txBody>
          <a:bodyPr wrap="square">
            <a:spAutoFit/>
          </a:bodyPr>
          <a:lstStyle/>
          <a:p>
            <a:pPr algn="just">
              <a:buFont typeface="Wingdings" pitchFamily="2" charset="2"/>
              <a:buChar char="v"/>
            </a:pPr>
            <a:r>
              <a:rPr lang="en-IN" dirty="0" smtClean="0"/>
              <a:t> Files are displayed as search results if your search term matches the file's name, tags or other properties, or even the text inside a text document. </a:t>
            </a:r>
            <a:endParaRPr lang="en-IN" dirty="0"/>
          </a:p>
        </p:txBody>
      </p:sp>
      <p:sp>
        <p:nvSpPr>
          <p:cNvPr id="7" name="Rectangle 6"/>
          <p:cNvSpPr/>
          <p:nvPr/>
        </p:nvSpPr>
        <p:spPr>
          <a:xfrm>
            <a:off x="228600" y="3657600"/>
            <a:ext cx="8686800" cy="1477328"/>
          </a:xfrm>
          <a:prstGeom prst="rect">
            <a:avLst/>
          </a:prstGeom>
        </p:spPr>
        <p:txBody>
          <a:bodyPr wrap="square">
            <a:spAutoFit/>
          </a:bodyPr>
          <a:lstStyle/>
          <a:p>
            <a:pPr algn="just">
              <a:buFont typeface="Wingdings" pitchFamily="2" charset="2"/>
              <a:buChar char="v"/>
            </a:pPr>
            <a:r>
              <a:rPr lang="en-IN" dirty="0" smtClean="0"/>
              <a:t> If you're searching for a file based on a property (such as the file's size), you can narrow the search before you start typing by clicking the search box, and then clicking one of the properties just below the search box. This adds a search filter(such as “size") to your search text, which will give you more accurate results. </a:t>
            </a:r>
            <a:endParaRPr lang="en-IN" dirty="0"/>
          </a:p>
        </p:txBody>
      </p:sp>
      <p:pic>
        <p:nvPicPr>
          <p:cNvPr id="2051" name="Picture 3"/>
          <p:cNvPicPr>
            <a:picLocks noChangeAspect="1" noChangeArrowheads="1"/>
          </p:cNvPicPr>
          <p:nvPr/>
        </p:nvPicPr>
        <p:blipFill>
          <a:blip r:embed="rId3" cstate="print"/>
          <a:srcRect l="81888" t="3208" b="87169"/>
          <a:stretch>
            <a:fillRect/>
          </a:stretch>
        </p:blipFill>
        <p:spPr bwMode="auto">
          <a:xfrm>
            <a:off x="2305944" y="5257800"/>
            <a:ext cx="4018656" cy="1200439"/>
          </a:xfrm>
          <a:prstGeom prst="rect">
            <a:avLst/>
          </a:prstGeom>
          <a:noFill/>
          <a:ln w="9525">
            <a:noFill/>
            <a:miter lim="800000"/>
            <a:headEnd/>
            <a:tailEnd/>
          </a:ln>
        </p:spPr>
      </p:pic>
    </p:spTree>
    <p:extLst>
      <p:ext uri="{BB962C8B-B14F-4D97-AF65-F5344CB8AC3E}">
        <p14:creationId xmlns:p14="http://schemas.microsoft.com/office/powerpoint/2010/main" val="3912832563"/>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24807" y="228600"/>
            <a:ext cx="5918993" cy="461665"/>
          </a:xfrm>
          <a:prstGeom prst="rect">
            <a:avLst/>
          </a:prstGeom>
          <a:solidFill>
            <a:srgbClr val="00B0F0"/>
          </a:solidFill>
        </p:spPr>
        <p:txBody>
          <a:bodyPr wrap="none">
            <a:spAutoFit/>
          </a:bodyPr>
          <a:lstStyle/>
          <a:p>
            <a:r>
              <a:rPr lang="en-IN" sz="2400" b="1" dirty="0" smtClean="0">
                <a:solidFill>
                  <a:srgbClr val="FF0000"/>
                </a:solidFill>
              </a:rPr>
              <a:t>Copying and moving files and folders </a:t>
            </a:r>
            <a:endParaRPr lang="en-IN" sz="2400" dirty="0">
              <a:solidFill>
                <a:srgbClr val="FF0000"/>
              </a:solidFill>
            </a:endParaRPr>
          </a:p>
        </p:txBody>
      </p:sp>
      <p:sp>
        <p:nvSpPr>
          <p:cNvPr id="3" name="Rectangle 2"/>
          <p:cNvSpPr/>
          <p:nvPr/>
        </p:nvSpPr>
        <p:spPr>
          <a:xfrm>
            <a:off x="228600" y="814626"/>
            <a:ext cx="4572000" cy="1384995"/>
          </a:xfrm>
          <a:prstGeom prst="rect">
            <a:avLst/>
          </a:prstGeom>
        </p:spPr>
        <p:txBody>
          <a:bodyPr wrap="square">
            <a:spAutoFit/>
          </a:bodyPr>
          <a:lstStyle/>
          <a:p>
            <a:pPr algn="just">
              <a:buFont typeface="Wingdings" pitchFamily="2" charset="2"/>
              <a:buChar char="Ø"/>
            </a:pPr>
            <a:r>
              <a:rPr lang="en-IN" dirty="0" smtClean="0"/>
              <a:t> You might want to move files to a </a:t>
            </a:r>
          </a:p>
          <a:p>
            <a:pPr algn="just"/>
            <a:r>
              <a:rPr lang="en-IN" dirty="0" smtClean="0"/>
              <a:t>    different folder.</a:t>
            </a:r>
          </a:p>
          <a:p>
            <a:pPr algn="just">
              <a:buFont typeface="Wingdings" pitchFamily="2" charset="2"/>
              <a:buChar char="Ø"/>
            </a:pPr>
            <a:endParaRPr lang="en-US" sz="1200" dirty="0" smtClean="0"/>
          </a:p>
          <a:p>
            <a:pPr algn="just">
              <a:buFont typeface="Wingdings" pitchFamily="2" charset="2"/>
              <a:buChar char="Ø"/>
            </a:pPr>
            <a:r>
              <a:rPr lang="en-US" dirty="0" smtClean="0"/>
              <a:t> </a:t>
            </a:r>
            <a:r>
              <a:rPr lang="en-IN" dirty="0" smtClean="0"/>
              <a:t>Most people copy and move files using </a:t>
            </a:r>
          </a:p>
          <a:p>
            <a:pPr algn="just"/>
            <a:r>
              <a:rPr lang="en-IN" dirty="0" smtClean="0"/>
              <a:t>    a method called drag and drop. </a:t>
            </a:r>
            <a:endParaRPr lang="en-IN" dirty="0"/>
          </a:p>
        </p:txBody>
      </p:sp>
      <p:pic>
        <p:nvPicPr>
          <p:cNvPr id="3074" name="Picture 2"/>
          <p:cNvPicPr>
            <a:picLocks noChangeAspect="1" noChangeArrowheads="1"/>
          </p:cNvPicPr>
          <p:nvPr/>
        </p:nvPicPr>
        <p:blipFill>
          <a:blip r:embed="rId2" cstate="print"/>
          <a:srcRect/>
          <a:stretch>
            <a:fillRect/>
          </a:stretch>
        </p:blipFill>
        <p:spPr bwMode="auto">
          <a:xfrm>
            <a:off x="4953000" y="954409"/>
            <a:ext cx="3962400" cy="2322191"/>
          </a:xfrm>
          <a:prstGeom prst="rect">
            <a:avLst/>
          </a:prstGeom>
          <a:noFill/>
          <a:ln w="9525">
            <a:noFill/>
            <a:miter lim="800000"/>
            <a:headEnd/>
            <a:tailEnd/>
          </a:ln>
        </p:spPr>
      </p:pic>
      <p:sp>
        <p:nvSpPr>
          <p:cNvPr id="5" name="Rectangle 4"/>
          <p:cNvSpPr/>
          <p:nvPr/>
        </p:nvSpPr>
        <p:spPr>
          <a:xfrm>
            <a:off x="228600" y="2304871"/>
            <a:ext cx="4724400" cy="1200329"/>
          </a:xfrm>
          <a:prstGeom prst="rect">
            <a:avLst/>
          </a:prstGeom>
        </p:spPr>
        <p:txBody>
          <a:bodyPr wrap="square">
            <a:spAutoFit/>
          </a:bodyPr>
          <a:lstStyle/>
          <a:p>
            <a:pPr algn="just">
              <a:buFont typeface="Wingdings" pitchFamily="2" charset="2"/>
              <a:buChar char="Ø"/>
            </a:pPr>
            <a:r>
              <a:rPr lang="en-IN" dirty="0" smtClean="0"/>
              <a:t> When using the drag-and-drop method, you might notice that sometimes the file or folder is copied, and at other times it's moved. </a:t>
            </a:r>
            <a:endParaRPr lang="en-IN" dirty="0"/>
          </a:p>
        </p:txBody>
      </p:sp>
      <p:sp>
        <p:nvSpPr>
          <p:cNvPr id="6" name="Rectangle 5"/>
          <p:cNvSpPr/>
          <p:nvPr/>
        </p:nvSpPr>
        <p:spPr>
          <a:xfrm>
            <a:off x="381000" y="3810000"/>
            <a:ext cx="8458200" cy="2585323"/>
          </a:xfrm>
          <a:prstGeom prst="rect">
            <a:avLst/>
          </a:prstGeom>
        </p:spPr>
        <p:txBody>
          <a:bodyPr wrap="square">
            <a:spAutoFit/>
          </a:bodyPr>
          <a:lstStyle/>
          <a:p>
            <a:pPr>
              <a:lnSpc>
                <a:spcPct val="150000"/>
              </a:lnSpc>
            </a:pPr>
            <a:r>
              <a:rPr lang="en-IN" b="1" dirty="0" smtClean="0">
                <a:solidFill>
                  <a:srgbClr val="FF0000"/>
                </a:solidFill>
              </a:rPr>
              <a:t>Tips </a:t>
            </a:r>
          </a:p>
          <a:p>
            <a:pPr>
              <a:lnSpc>
                <a:spcPct val="150000"/>
              </a:lnSpc>
            </a:pPr>
            <a:r>
              <a:rPr lang="en-IN" dirty="0" smtClean="0"/>
              <a:t>• The easiest way to arrange two windows on the desktop is to use Snap. </a:t>
            </a:r>
          </a:p>
          <a:p>
            <a:pPr>
              <a:lnSpc>
                <a:spcPct val="150000"/>
              </a:lnSpc>
            </a:pPr>
            <a:r>
              <a:rPr lang="en-IN" dirty="0" smtClean="0"/>
              <a:t>• If you copy or move a file or folder to a library, it will be stored in the library's default save location. </a:t>
            </a:r>
          </a:p>
          <a:p>
            <a:pPr>
              <a:lnSpc>
                <a:spcPct val="150000"/>
              </a:lnSpc>
            </a:pPr>
            <a:r>
              <a:rPr lang="en-IN" dirty="0" smtClean="0"/>
              <a:t>• Another way to copy or move a file is to drag it from the file list to a folder or library in the navigation pane so you don't need to open two separate windows. </a:t>
            </a:r>
          </a:p>
        </p:txBody>
      </p:sp>
    </p:spTree>
    <p:extLst>
      <p:ext uri="{BB962C8B-B14F-4D97-AF65-F5344CB8AC3E}">
        <p14:creationId xmlns:p14="http://schemas.microsoft.com/office/powerpoint/2010/main" val="261507554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38400" y="228600"/>
            <a:ext cx="4304383" cy="461665"/>
          </a:xfrm>
          <a:prstGeom prst="rect">
            <a:avLst/>
          </a:prstGeom>
          <a:solidFill>
            <a:srgbClr val="00B0F0"/>
          </a:solidFill>
        </p:spPr>
        <p:txBody>
          <a:bodyPr wrap="none">
            <a:spAutoFit/>
          </a:bodyPr>
          <a:lstStyle/>
          <a:p>
            <a:r>
              <a:rPr lang="en-IN" sz="2400" b="1" dirty="0" smtClean="0">
                <a:solidFill>
                  <a:srgbClr val="FF0000"/>
                </a:solidFill>
              </a:rPr>
              <a:t>Creating and deleting files </a:t>
            </a:r>
            <a:endParaRPr lang="en-IN" sz="2400" dirty="0">
              <a:solidFill>
                <a:srgbClr val="FF0000"/>
              </a:solidFill>
            </a:endParaRPr>
          </a:p>
        </p:txBody>
      </p:sp>
      <p:sp>
        <p:nvSpPr>
          <p:cNvPr id="3" name="Rectangle 2"/>
          <p:cNvSpPr/>
          <p:nvPr/>
        </p:nvSpPr>
        <p:spPr>
          <a:xfrm>
            <a:off x="304800" y="990600"/>
            <a:ext cx="8610600" cy="3139321"/>
          </a:xfrm>
          <a:prstGeom prst="rect">
            <a:avLst/>
          </a:prstGeom>
        </p:spPr>
        <p:txBody>
          <a:bodyPr wrap="square">
            <a:spAutoFit/>
          </a:bodyPr>
          <a:lstStyle/>
          <a:p>
            <a:pPr>
              <a:buFont typeface="Wingdings" pitchFamily="2" charset="2"/>
              <a:buChar char="Ø"/>
            </a:pPr>
            <a:r>
              <a:rPr lang="en-IN" dirty="0" smtClean="0"/>
              <a:t> The most common way to create new files is by using a program.</a:t>
            </a:r>
          </a:p>
          <a:p>
            <a:pPr>
              <a:buFont typeface="Wingdings" pitchFamily="2" charset="2"/>
              <a:buChar char="Ø"/>
            </a:pPr>
            <a:endParaRPr lang="en-IN" dirty="0" smtClean="0"/>
          </a:p>
          <a:p>
            <a:pPr algn="just">
              <a:buFont typeface="Wingdings" pitchFamily="2" charset="2"/>
              <a:buChar char="Ø"/>
            </a:pPr>
            <a:r>
              <a:rPr lang="en-IN" dirty="0" smtClean="0"/>
              <a:t>By default, most programs save files in common folders like My Documents and My Pictures, which makes it easy to find the files again next time.  </a:t>
            </a:r>
          </a:p>
          <a:p>
            <a:pPr algn="just">
              <a:buFont typeface="Wingdings" pitchFamily="2" charset="2"/>
              <a:buChar char="Ø"/>
            </a:pPr>
            <a:endParaRPr lang="en-US" dirty="0" smtClean="0"/>
          </a:p>
          <a:p>
            <a:pPr algn="just">
              <a:buFont typeface="Wingdings" pitchFamily="2" charset="2"/>
              <a:buChar char="Ø"/>
            </a:pPr>
            <a:r>
              <a:rPr lang="en-IN" dirty="0" smtClean="0"/>
              <a:t>When you no longer need a file, you can remove it from your computer to save space and to keep your computer from getting cluttered with unwanted files. </a:t>
            </a:r>
          </a:p>
          <a:p>
            <a:pPr algn="just">
              <a:buFont typeface="Wingdings" pitchFamily="2" charset="2"/>
              <a:buChar char="Ø"/>
            </a:pPr>
            <a:endParaRPr lang="en-US" dirty="0" smtClean="0"/>
          </a:p>
          <a:p>
            <a:pPr algn="just">
              <a:buFont typeface="Wingdings" pitchFamily="2" charset="2"/>
              <a:buChar char="Ø"/>
            </a:pPr>
            <a:r>
              <a:rPr lang="en-IN" dirty="0" smtClean="0"/>
              <a:t>When you delete a file, it's temporarily stored in the Recycle Bin. Think of the Recycle Bin as a safety net that allows you to recover files or folders that you might have accidentally deleted. </a:t>
            </a:r>
            <a:endParaRPr lang="en-IN" dirty="0"/>
          </a:p>
        </p:txBody>
      </p:sp>
    </p:spTree>
    <p:extLst>
      <p:ext uri="{BB962C8B-B14F-4D97-AF65-F5344CB8AC3E}">
        <p14:creationId xmlns:p14="http://schemas.microsoft.com/office/powerpoint/2010/main" val="41726273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438400" y="228600"/>
            <a:ext cx="4270143" cy="461665"/>
          </a:xfrm>
          <a:prstGeom prst="rect">
            <a:avLst/>
          </a:prstGeom>
          <a:solidFill>
            <a:srgbClr val="00B0F0"/>
          </a:solidFill>
        </p:spPr>
        <p:txBody>
          <a:bodyPr wrap="none">
            <a:spAutoFit/>
          </a:bodyPr>
          <a:lstStyle/>
          <a:p>
            <a:r>
              <a:rPr lang="en-IN" sz="2400" b="1" dirty="0" smtClean="0">
                <a:solidFill>
                  <a:srgbClr val="FF0000"/>
                </a:solidFill>
              </a:rPr>
              <a:t>Create or delete a shortcut </a:t>
            </a:r>
            <a:endParaRPr lang="en-IN" sz="2400" dirty="0">
              <a:solidFill>
                <a:srgbClr val="FF0000"/>
              </a:solidFill>
            </a:endParaRPr>
          </a:p>
        </p:txBody>
      </p:sp>
      <p:sp>
        <p:nvSpPr>
          <p:cNvPr id="4" name="Rectangle 3"/>
          <p:cNvSpPr/>
          <p:nvPr/>
        </p:nvSpPr>
        <p:spPr>
          <a:xfrm>
            <a:off x="304800" y="914400"/>
            <a:ext cx="8458200" cy="2108269"/>
          </a:xfrm>
          <a:prstGeom prst="rect">
            <a:avLst/>
          </a:prstGeom>
        </p:spPr>
        <p:txBody>
          <a:bodyPr wrap="square">
            <a:spAutoFit/>
          </a:bodyPr>
          <a:lstStyle/>
          <a:p>
            <a:pPr algn="just">
              <a:buFont typeface="Wingdings" pitchFamily="2" charset="2"/>
              <a:buChar char="Ø"/>
            </a:pPr>
            <a:r>
              <a:rPr lang="en-IN" dirty="0" smtClean="0">
                <a:solidFill>
                  <a:srgbClr val="FF0000"/>
                </a:solidFill>
              </a:rPr>
              <a:t> A shortcut </a:t>
            </a:r>
            <a:r>
              <a:rPr lang="en-IN" dirty="0" smtClean="0">
                <a:solidFill>
                  <a:srgbClr val="0000FF"/>
                </a:solidFill>
              </a:rPr>
              <a:t>is a link to an item (such as on the a file, folder, or program) on your computer. </a:t>
            </a:r>
          </a:p>
          <a:p>
            <a:pPr algn="just">
              <a:buFont typeface="Wingdings" pitchFamily="2" charset="2"/>
              <a:buChar char="Ø"/>
            </a:pPr>
            <a:endParaRPr lang="en-US" sz="1100" dirty="0" smtClean="0"/>
          </a:p>
          <a:p>
            <a:pPr algn="just">
              <a:buFont typeface="Wingdings" pitchFamily="2" charset="2"/>
              <a:buChar char="Ø"/>
            </a:pPr>
            <a:r>
              <a:rPr lang="en-IN" dirty="0" smtClean="0"/>
              <a:t>You can create shortcuts and then place them in a convenient location, such as on the desktop or in the navigation pane(the left pane) of a folder .</a:t>
            </a:r>
          </a:p>
          <a:p>
            <a:pPr algn="just">
              <a:buFont typeface="Wingdings" pitchFamily="2" charset="2"/>
              <a:buChar char="Ø"/>
            </a:pPr>
            <a:endParaRPr lang="en-US" sz="1100" dirty="0" smtClean="0"/>
          </a:p>
          <a:p>
            <a:pPr algn="just">
              <a:buFont typeface="Wingdings" pitchFamily="2" charset="2"/>
              <a:buChar char="Ø"/>
            </a:pPr>
            <a:r>
              <a:rPr lang="en-IN" dirty="0" smtClean="0"/>
              <a:t>Shortcuts can be distinguished from the original file by the arrow that appears icon. </a:t>
            </a:r>
            <a:endParaRPr lang="en-IN" dirty="0"/>
          </a:p>
        </p:txBody>
      </p:sp>
      <p:pic>
        <p:nvPicPr>
          <p:cNvPr id="4098" name="Picture 2"/>
          <p:cNvPicPr>
            <a:picLocks noChangeAspect="1" noChangeArrowheads="1"/>
          </p:cNvPicPr>
          <p:nvPr/>
        </p:nvPicPr>
        <p:blipFill>
          <a:blip r:embed="rId2" cstate="print"/>
          <a:srcRect/>
          <a:stretch>
            <a:fillRect/>
          </a:stretch>
        </p:blipFill>
        <p:spPr bwMode="auto">
          <a:xfrm>
            <a:off x="3371850" y="2971800"/>
            <a:ext cx="2400300" cy="1362075"/>
          </a:xfrm>
          <a:prstGeom prst="rect">
            <a:avLst/>
          </a:prstGeom>
          <a:noFill/>
          <a:ln w="9525">
            <a:noFill/>
            <a:miter lim="800000"/>
            <a:headEnd/>
            <a:tailEnd/>
          </a:ln>
        </p:spPr>
      </p:pic>
      <p:sp>
        <p:nvSpPr>
          <p:cNvPr id="6" name="Rectangle 5"/>
          <p:cNvSpPr/>
          <p:nvPr/>
        </p:nvSpPr>
        <p:spPr>
          <a:xfrm>
            <a:off x="228600" y="4495800"/>
            <a:ext cx="8610600" cy="1938992"/>
          </a:xfrm>
          <a:prstGeom prst="rect">
            <a:avLst/>
          </a:prstGeom>
        </p:spPr>
        <p:txBody>
          <a:bodyPr wrap="square">
            <a:spAutoFit/>
          </a:bodyPr>
          <a:lstStyle/>
          <a:p>
            <a:r>
              <a:rPr lang="en-IN" b="1" dirty="0" smtClean="0">
                <a:solidFill>
                  <a:srgbClr val="00B050"/>
                </a:solidFill>
              </a:rPr>
              <a:t>To create a shortcut </a:t>
            </a:r>
          </a:p>
          <a:p>
            <a:endParaRPr lang="en-IN" sz="1000" b="1" dirty="0" smtClean="0">
              <a:solidFill>
                <a:srgbClr val="00B050"/>
              </a:solidFill>
            </a:endParaRPr>
          </a:p>
          <a:p>
            <a:pPr marL="342900" indent="-342900">
              <a:buAutoNum type="arabicPeriod"/>
            </a:pPr>
            <a:r>
              <a:rPr lang="en-IN" dirty="0" smtClean="0"/>
              <a:t>Open the location containing the item that you want to create a shortcut.</a:t>
            </a:r>
          </a:p>
          <a:p>
            <a:pPr marL="342900" indent="-342900"/>
            <a:endParaRPr lang="en-IN" sz="900" dirty="0" smtClean="0"/>
          </a:p>
          <a:p>
            <a:r>
              <a:rPr lang="en-IN" dirty="0" smtClean="0"/>
              <a:t>2. Right-click the item, and then click Create shortcut. The new shortcut appears in the same location as the original item. </a:t>
            </a:r>
          </a:p>
          <a:p>
            <a:endParaRPr lang="en-IN" sz="900" dirty="0" smtClean="0"/>
          </a:p>
          <a:p>
            <a:r>
              <a:rPr lang="en-IN" dirty="0" smtClean="0"/>
              <a:t>3. Drag the new shortcut to the desired location. </a:t>
            </a:r>
          </a:p>
        </p:txBody>
      </p:sp>
    </p:spTree>
    <p:extLst>
      <p:ext uri="{BB962C8B-B14F-4D97-AF65-F5344CB8AC3E}">
        <p14:creationId xmlns:p14="http://schemas.microsoft.com/office/powerpoint/2010/main" val="59214741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4600" y="228600"/>
            <a:ext cx="4270080" cy="461665"/>
          </a:xfrm>
          <a:prstGeom prst="rect">
            <a:avLst/>
          </a:prstGeom>
          <a:solidFill>
            <a:srgbClr val="00B0F0"/>
          </a:solidFill>
        </p:spPr>
        <p:txBody>
          <a:bodyPr wrap="none">
            <a:spAutoFit/>
          </a:bodyPr>
          <a:lstStyle/>
          <a:p>
            <a:r>
              <a:rPr lang="en-IN" sz="2400" b="1" i="1" dirty="0" smtClean="0">
                <a:solidFill>
                  <a:srgbClr val="FF0000"/>
                </a:solidFill>
              </a:rPr>
              <a:t>Working with Control Panel </a:t>
            </a:r>
            <a:endParaRPr lang="en-IN" sz="2400" dirty="0">
              <a:solidFill>
                <a:srgbClr val="FF0000"/>
              </a:solidFill>
            </a:endParaRPr>
          </a:p>
        </p:txBody>
      </p:sp>
      <p:sp>
        <p:nvSpPr>
          <p:cNvPr id="3" name="Rectangle 2"/>
          <p:cNvSpPr/>
          <p:nvPr/>
        </p:nvSpPr>
        <p:spPr>
          <a:xfrm>
            <a:off x="304800" y="914400"/>
            <a:ext cx="8534400" cy="3416320"/>
          </a:xfrm>
          <a:prstGeom prst="rect">
            <a:avLst/>
          </a:prstGeom>
        </p:spPr>
        <p:txBody>
          <a:bodyPr wrap="square">
            <a:spAutoFit/>
          </a:bodyPr>
          <a:lstStyle/>
          <a:p>
            <a:pPr>
              <a:buFont typeface="Wingdings" pitchFamily="2" charset="2"/>
              <a:buChar char="v"/>
            </a:pPr>
            <a:r>
              <a:rPr lang="en-IN" dirty="0" smtClean="0"/>
              <a:t> You can use Control Panel to change settings for Windows. </a:t>
            </a:r>
          </a:p>
          <a:p>
            <a:pPr>
              <a:buFont typeface="Wingdings" pitchFamily="2" charset="2"/>
              <a:buChar char="v"/>
            </a:pPr>
            <a:endParaRPr lang="en-US" dirty="0" smtClean="0"/>
          </a:p>
          <a:p>
            <a:pPr algn="just">
              <a:buFont typeface="Wingdings" pitchFamily="2" charset="2"/>
              <a:buChar char="v"/>
            </a:pPr>
            <a:r>
              <a:rPr lang="en-US" dirty="0" smtClean="0"/>
              <a:t> </a:t>
            </a:r>
            <a:r>
              <a:rPr lang="en-IN" dirty="0" smtClean="0"/>
              <a:t>You can use two different methods to find the Control Panel item you are looking for:  </a:t>
            </a:r>
          </a:p>
          <a:p>
            <a:pPr algn="just">
              <a:buFont typeface="Wingdings" pitchFamily="2" charset="2"/>
              <a:buChar char="v"/>
            </a:pPr>
            <a:endParaRPr lang="en-US" dirty="0" smtClean="0"/>
          </a:p>
          <a:p>
            <a:pPr algn="just"/>
            <a:r>
              <a:rPr lang="en-US" dirty="0" smtClean="0"/>
              <a:t>1- </a:t>
            </a:r>
            <a:r>
              <a:rPr lang="en-IN" dirty="0" smtClean="0"/>
              <a:t>Use Search. To find a setting you are interested in or a task you want to perform, enter a word or phrase in the search box. </a:t>
            </a:r>
          </a:p>
          <a:p>
            <a:pPr algn="just"/>
            <a:endParaRPr lang="en-US" dirty="0" smtClean="0"/>
          </a:p>
          <a:p>
            <a:r>
              <a:rPr lang="en-US" dirty="0" smtClean="0"/>
              <a:t>2- </a:t>
            </a:r>
            <a:r>
              <a:rPr lang="en-IN" dirty="0" smtClean="0"/>
              <a:t> Browse. You can explore Control Panel by clicking different categories (for example, System and Security, Programs, or Ease of Access).</a:t>
            </a:r>
          </a:p>
          <a:p>
            <a:pPr algn="just"/>
            <a:endParaRPr lang="en-IN" dirty="0" smtClean="0"/>
          </a:p>
          <a:p>
            <a:pPr algn="just"/>
            <a:endParaRPr lang="en-IN" dirty="0"/>
          </a:p>
        </p:txBody>
      </p:sp>
      <p:pic>
        <p:nvPicPr>
          <p:cNvPr id="5122" name="Picture 2"/>
          <p:cNvPicPr>
            <a:picLocks noChangeAspect="1" noChangeArrowheads="1"/>
          </p:cNvPicPr>
          <p:nvPr/>
        </p:nvPicPr>
        <p:blipFill>
          <a:blip r:embed="rId2" cstate="print"/>
          <a:srcRect/>
          <a:stretch>
            <a:fillRect/>
          </a:stretch>
        </p:blipFill>
        <p:spPr bwMode="auto">
          <a:xfrm>
            <a:off x="1600200" y="3856997"/>
            <a:ext cx="5791200" cy="2848603"/>
          </a:xfrm>
          <a:prstGeom prst="rect">
            <a:avLst/>
          </a:prstGeom>
          <a:noFill/>
          <a:ln w="9525">
            <a:noFill/>
            <a:miter lim="800000"/>
            <a:headEnd/>
            <a:tailEnd/>
          </a:ln>
        </p:spPr>
      </p:pic>
    </p:spTree>
    <p:extLst>
      <p:ext uri="{BB962C8B-B14F-4D97-AF65-F5344CB8AC3E}">
        <p14:creationId xmlns:p14="http://schemas.microsoft.com/office/powerpoint/2010/main" val="148712122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YASSIR\Pictures\imagesCANF14WA.jpg"/>
          <p:cNvPicPr>
            <a:picLocks noChangeAspect="1" noChangeArrowheads="1"/>
          </p:cNvPicPr>
          <p:nvPr/>
        </p:nvPicPr>
        <p:blipFill>
          <a:blip r:embed="rId2" cstate="print"/>
          <a:srcRect/>
          <a:stretch>
            <a:fillRect/>
          </a:stretch>
        </p:blipFill>
        <p:spPr bwMode="auto">
          <a:xfrm>
            <a:off x="228600" y="152400"/>
            <a:ext cx="8763000" cy="6553200"/>
          </a:xfrm>
          <a:prstGeom prst="ellipse">
            <a:avLst/>
          </a:prstGeom>
          <a:ln>
            <a:noFill/>
          </a:ln>
          <a:effectLst>
            <a:softEdge rad="112500"/>
          </a:effectLst>
        </p:spPr>
      </p:pic>
      <p:sp>
        <p:nvSpPr>
          <p:cNvPr id="3" name="Rectangle 2"/>
          <p:cNvSpPr/>
          <p:nvPr/>
        </p:nvSpPr>
        <p:spPr>
          <a:xfrm>
            <a:off x="1676400" y="4655403"/>
            <a:ext cx="6096000" cy="1107996"/>
          </a:xfrm>
          <a:prstGeom prst="rect">
            <a:avLst/>
          </a:prstGeom>
          <a:noFill/>
        </p:spPr>
        <p:txBody>
          <a:bodyPr wrap="square">
            <a:spAutoFit/>
          </a:bodyPr>
          <a:lstStyle/>
          <a:p>
            <a:r>
              <a:rPr lang="en-IN" sz="6600" b="1" i="1" dirty="0" smtClean="0">
                <a:solidFill>
                  <a:srgbClr val="0000FF"/>
                </a:solidFill>
              </a:rPr>
              <a:t>THANK - YOU</a:t>
            </a:r>
            <a:endParaRPr lang="en-IN" sz="6600" dirty="0">
              <a:solidFill>
                <a:srgbClr val="0000FF"/>
              </a:solidFill>
            </a:endParaRPr>
          </a:p>
        </p:txBody>
      </p:sp>
    </p:spTree>
    <p:extLst>
      <p:ext uri="{BB962C8B-B14F-4D97-AF65-F5344CB8AC3E}">
        <p14:creationId xmlns:p14="http://schemas.microsoft.com/office/powerpoint/2010/main" val="1479062075"/>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afterEffect">
                                  <p:stCondLst>
                                    <p:cond delay="0"/>
                                  </p:stCondLst>
                                  <p:iterate type="lt">
                                    <p:tmPct val="10000"/>
                                  </p:iterate>
                                  <p:childTnLst>
                                    <p:set>
                                      <p:cBhvr>
                                        <p:cTn id="6" dur="1" fill="hold">
                                          <p:stCondLst>
                                            <p:cond delay="0"/>
                                          </p:stCondLst>
                                        </p:cTn>
                                        <p:tgtEl>
                                          <p:spTgt spid="3"/>
                                        </p:tgtEl>
                                        <p:attrNameLst>
                                          <p:attrName>style.visibility</p:attrName>
                                        </p:attrNameLst>
                                      </p:cBhvr>
                                      <p:to>
                                        <p:strVal val="visible"/>
                                      </p:to>
                                    </p:set>
                                    <p:anim by="(-#ppt_w*2)" calcmode="lin" valueType="num">
                                      <p:cBhvr rctx="PPT">
                                        <p:cTn id="7" dur="500" autoRev="1" fill="hold">
                                          <p:stCondLst>
                                            <p:cond delay="0"/>
                                          </p:stCondLst>
                                        </p:cTn>
                                        <p:tgtEl>
                                          <p:spTgt spid="3"/>
                                        </p:tgtEl>
                                        <p:attrNameLst>
                                          <p:attrName>ppt_w</p:attrName>
                                        </p:attrNameLst>
                                      </p:cBhvr>
                                    </p:anim>
                                    <p:anim by="(#ppt_w*0.50)" calcmode="lin" valueType="num">
                                      <p:cBhvr>
                                        <p:cTn id="8" dur="500" decel="50000" autoRev="1" fill="hold">
                                          <p:stCondLst>
                                            <p:cond delay="0"/>
                                          </p:stCondLst>
                                        </p:cTn>
                                        <p:tgtEl>
                                          <p:spTgt spid="3"/>
                                        </p:tgtEl>
                                        <p:attrNameLst>
                                          <p:attrName>ppt_x</p:attrName>
                                        </p:attrNameLst>
                                      </p:cBhvr>
                                    </p:anim>
                                    <p:anim from="(-#ppt_h/2)" to="(#ppt_y)" calcmode="lin" valueType="num">
                                      <p:cBhvr>
                                        <p:cTn id="9" dur="1000" fill="hold">
                                          <p:stCondLst>
                                            <p:cond delay="0"/>
                                          </p:stCondLst>
                                        </p:cTn>
                                        <p:tgtEl>
                                          <p:spTgt spid="3"/>
                                        </p:tgtEl>
                                        <p:attrNameLst>
                                          <p:attrName>ppt_y</p:attrName>
                                        </p:attrNameLst>
                                      </p:cBhvr>
                                    </p:anim>
                                    <p:animRot by="21600000">
                                      <p:cBhvr>
                                        <p:cTn id="10" dur="1000" fill="hold">
                                          <p:stCondLst>
                                            <p:cond delay="0"/>
                                          </p:stCondLst>
                                        </p:cTn>
                                        <p:tgtEl>
                                          <p:spTgt spid="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Edge</Template>
  <TotalTime>1181</TotalTime>
  <Words>757</Words>
  <Application>Microsoft Office PowerPoint</Application>
  <PresentationFormat>On-screen Show (4:3)</PresentationFormat>
  <Paragraphs>62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Edge</vt:lpstr>
      <vt:lpstr> Computers Principles 8 Lecture/ WINDOWS 7</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Qasim</dc:creator>
  <cp:lastModifiedBy>Qasim</cp:lastModifiedBy>
  <cp:revision>131</cp:revision>
  <dcterms:created xsi:type="dcterms:W3CDTF">1601-01-01T00:00:00Z</dcterms:created>
  <dcterms:modified xsi:type="dcterms:W3CDTF">2018-11-19T08:18:28Z</dcterms:modified>
</cp:coreProperties>
</file>